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1371600" indent="-914400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Written Communication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FD58-B6F2-4D21-99B8-88C7708D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Effective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645D-4BD1-4B23-B732-03B36AAA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/>
              <a:t>Drafting</a:t>
            </a:r>
          </a:p>
          <a:p>
            <a:pPr lvl="1"/>
            <a:r>
              <a:rPr lang="en-US" sz="2600" dirty="0"/>
              <a:t>Purpose</a:t>
            </a:r>
          </a:p>
          <a:p>
            <a:pPr lvl="1"/>
            <a:r>
              <a:rPr lang="en-US" sz="2600" dirty="0"/>
              <a:t>Audience</a:t>
            </a:r>
          </a:p>
          <a:p>
            <a:pPr lvl="1"/>
            <a:r>
              <a:rPr lang="en-US" sz="2600" dirty="0"/>
              <a:t>Message</a:t>
            </a:r>
          </a:p>
          <a:p>
            <a:pPr lvl="2"/>
            <a:r>
              <a:rPr lang="en-US" sz="2400" b="1" dirty="0"/>
              <a:t>Tone</a:t>
            </a:r>
            <a:r>
              <a:rPr lang="en-US" sz="2400" dirty="0"/>
              <a:t> is a style or manner of writing or speaking that shows a certain attitude.</a:t>
            </a:r>
          </a:p>
          <a:p>
            <a:pPr lvl="1"/>
            <a:r>
              <a:rPr lang="en-US" sz="2600" dirty="0"/>
              <a:t>Direct Approach</a:t>
            </a:r>
          </a:p>
          <a:p>
            <a:pPr lvl="2"/>
            <a:r>
              <a:rPr lang="en-US" sz="2400" b="1" dirty="0"/>
              <a:t>Direct approach</a:t>
            </a:r>
            <a:r>
              <a:rPr lang="en-US" sz="2400" dirty="0"/>
              <a:t> is a style of writing in which the main point is stated early in the message.</a:t>
            </a:r>
          </a:p>
          <a:p>
            <a:pPr lvl="1"/>
            <a:r>
              <a:rPr lang="en-US" sz="2600" dirty="0"/>
              <a:t>Indirect Approach</a:t>
            </a:r>
          </a:p>
          <a:p>
            <a:pPr lvl="2"/>
            <a:r>
              <a:rPr lang="en-US" sz="2400" b="1" dirty="0"/>
              <a:t>Indirect approach </a:t>
            </a:r>
            <a:r>
              <a:rPr lang="en-US" sz="2400" dirty="0"/>
              <a:t>is a style of writing that gives reasons or details to support a main point that comes later in the message.</a:t>
            </a:r>
          </a:p>
          <a:p>
            <a:pPr lvl="1"/>
            <a:r>
              <a:rPr lang="en-US" sz="2600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646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FD58-B6F2-4D21-99B8-88C7708D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Effective Documents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645D-4BD1-4B23-B732-03B36AAA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Revising and Editing</a:t>
            </a:r>
          </a:p>
          <a:p>
            <a:pPr lvl="1"/>
            <a:r>
              <a:rPr lang="en-US" b="1" dirty="0"/>
              <a:t>Revising</a:t>
            </a:r>
            <a:r>
              <a:rPr lang="en-US" dirty="0"/>
              <a:t> is making changes to refine a written message.</a:t>
            </a:r>
          </a:p>
          <a:p>
            <a:pPr lvl="1"/>
            <a:r>
              <a:rPr lang="en-US" b="1" dirty="0"/>
              <a:t>Proofreading</a:t>
            </a:r>
            <a:r>
              <a:rPr lang="en-US" dirty="0"/>
              <a:t> is checking a document carefully for errors and mechanical issues.</a:t>
            </a:r>
          </a:p>
        </p:txBody>
      </p:sp>
    </p:spTree>
    <p:extLst>
      <p:ext uri="{BB962C8B-B14F-4D97-AF65-F5344CB8AC3E}">
        <p14:creationId xmlns:p14="http://schemas.microsoft.com/office/powerpoint/2010/main" val="104383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3DDA-F962-453A-8A8F-3442CC42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86BA-77E3-4965-A477-48D0A51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Business Letters</a:t>
            </a:r>
          </a:p>
          <a:p>
            <a:pPr lvl="1"/>
            <a:r>
              <a:rPr lang="en-US" sz="2600" dirty="0"/>
              <a:t>Presentation of Business Letters</a:t>
            </a:r>
          </a:p>
          <a:p>
            <a:pPr lvl="1"/>
            <a:r>
              <a:rPr lang="en-US" sz="2600" dirty="0"/>
              <a:t>Letter Parts</a:t>
            </a:r>
          </a:p>
          <a:p>
            <a:pPr lvl="2"/>
            <a:r>
              <a:rPr lang="en-US" sz="2400" b="1" dirty="0"/>
              <a:t>Protocol</a:t>
            </a:r>
            <a:r>
              <a:rPr lang="en-US" sz="2400" dirty="0"/>
              <a:t> refers to generally accepted customs or rules.</a:t>
            </a:r>
          </a:p>
          <a:p>
            <a:pPr lvl="1"/>
            <a:r>
              <a:rPr lang="en-US" sz="2600" dirty="0"/>
              <a:t>Business Letter Formats</a:t>
            </a:r>
          </a:p>
          <a:p>
            <a:pPr lvl="1"/>
            <a:r>
              <a:rPr lang="en-US" sz="2600" dirty="0"/>
              <a:t>Envelopes</a:t>
            </a:r>
          </a:p>
          <a:p>
            <a:r>
              <a:rPr lang="en-US" sz="2800" dirty="0"/>
              <a:t>Memos</a:t>
            </a:r>
          </a:p>
          <a:p>
            <a:r>
              <a:rPr lang="en-US" sz="2800" dirty="0"/>
              <a:t>Email</a:t>
            </a:r>
          </a:p>
          <a:p>
            <a:pPr lvl="1"/>
            <a:r>
              <a:rPr lang="en-US" sz="2600" dirty="0"/>
              <a:t>Email Addresses</a:t>
            </a:r>
          </a:p>
          <a:p>
            <a:pPr lvl="1"/>
            <a:r>
              <a:rPr lang="en-US" sz="2600" dirty="0"/>
              <a:t>Email Features</a:t>
            </a:r>
          </a:p>
          <a:p>
            <a:pPr lvl="1"/>
            <a:r>
              <a:rPr lang="en-US" sz="2600" dirty="0"/>
              <a:t>Email Guidelines</a:t>
            </a:r>
          </a:p>
          <a:p>
            <a:pPr lvl="2"/>
            <a:r>
              <a:rPr lang="en-US" sz="2400" b="1" dirty="0"/>
              <a:t>Spam </a:t>
            </a:r>
            <a:r>
              <a:rPr lang="en-US" sz="2400" dirty="0"/>
              <a:t>refers to electronic junk mail, advertisements, or other unrequested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894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979-AEC0-4C8A-8267-94118AE0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9D87-F5BF-4001-AF5C-396AA471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</a:t>
            </a:r>
          </a:p>
          <a:p>
            <a:pPr lvl="1"/>
            <a:r>
              <a:rPr lang="en-US" b="1" dirty="0"/>
              <a:t>Resolution </a:t>
            </a:r>
            <a:r>
              <a:rPr lang="en-US" dirty="0"/>
              <a:t>is the number of dots per inch (dpi) in a printed document.</a:t>
            </a:r>
          </a:p>
          <a:p>
            <a:r>
              <a:rPr lang="en-US" dirty="0"/>
              <a:t>Desktop Publishing Guidelines</a:t>
            </a:r>
          </a:p>
          <a:p>
            <a:pPr lvl="1"/>
            <a:r>
              <a:rPr lang="en-US" b="1" dirty="0"/>
              <a:t>White space</a:t>
            </a:r>
            <a:r>
              <a:rPr lang="en-US" dirty="0"/>
              <a:t> refers to the area on a printed page that is empty, having no text or images.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4D53-4027-4634-A361-BB01B93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4-3 Business Reports and Related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A818-C761-4EDC-85B2-2648099A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4-3a </a:t>
            </a:r>
            <a:r>
              <a:rPr lang="en-US" dirty="0"/>
              <a:t>Describe types of business reports.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4-3b </a:t>
            </a:r>
            <a:r>
              <a:rPr lang="en-US" dirty="0"/>
              <a:t>Prepare reports in formal and informal formats.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4-3c </a:t>
            </a:r>
            <a:r>
              <a:rPr lang="en-US" dirty="0"/>
              <a:t>Create visual aids used in reports.</a:t>
            </a:r>
          </a:p>
        </p:txBody>
      </p:sp>
    </p:spTree>
    <p:extLst>
      <p:ext uri="{BB962C8B-B14F-4D97-AF65-F5344CB8AC3E}">
        <p14:creationId xmlns:p14="http://schemas.microsoft.com/office/powerpoint/2010/main" val="417062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A1BF-C8EF-4BCB-9F1E-A0ABB49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0F77-B818-413B-96B8-1C03A0B0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analytical</a:t>
            </a:r>
          </a:p>
          <a:p>
            <a:r>
              <a:rPr lang="en-US" dirty="0"/>
              <a:t>optical character recognition (OCR)</a:t>
            </a:r>
          </a:p>
          <a:p>
            <a:r>
              <a:rPr lang="en-US" dirty="0"/>
              <a:t>speech recognition software</a:t>
            </a:r>
          </a:p>
          <a:p>
            <a:r>
              <a:rPr lang="en-US" dirty="0"/>
              <a:t>passive voice</a:t>
            </a:r>
          </a:p>
          <a:p>
            <a:r>
              <a:rPr lang="en-US" dirty="0"/>
              <a:t>pagination</a:t>
            </a:r>
          </a:p>
          <a:p>
            <a:r>
              <a:rPr lang="en-US" dirty="0"/>
              <a:t>footer</a:t>
            </a:r>
          </a:p>
          <a:p>
            <a:r>
              <a:rPr lang="en-US" dirty="0"/>
              <a:t>header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table</a:t>
            </a:r>
          </a:p>
          <a:p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86773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63E2-FC63-4F51-A432-7110EDE3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1E109-386C-4D77-88F2-8CD9E718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Informational Reports</a:t>
            </a:r>
          </a:p>
          <a:p>
            <a:r>
              <a:rPr lang="en-US" sz="2800" dirty="0"/>
              <a:t>Analytical Reports</a:t>
            </a:r>
          </a:p>
          <a:p>
            <a:pPr lvl="1"/>
            <a:r>
              <a:rPr lang="en-US" sz="2600" b="1" dirty="0"/>
              <a:t>Analytical</a:t>
            </a:r>
            <a:r>
              <a:rPr lang="en-US" sz="2600" dirty="0"/>
              <a:t> means involving detailed study. </a:t>
            </a:r>
          </a:p>
          <a:p>
            <a:pPr lvl="1"/>
            <a:r>
              <a:rPr lang="en-US" sz="2600" dirty="0"/>
              <a:t>Gathering Data</a:t>
            </a:r>
          </a:p>
          <a:p>
            <a:pPr lvl="2"/>
            <a:r>
              <a:rPr lang="en-US" sz="2400" b="1" dirty="0"/>
              <a:t>Optical character recognition (OCR)</a:t>
            </a:r>
            <a:r>
              <a:rPr lang="en-US" sz="2400" dirty="0"/>
              <a:t> refers to scanning text printed on paper and translating the images into words.</a:t>
            </a:r>
          </a:p>
          <a:p>
            <a:pPr lvl="2"/>
            <a:r>
              <a:rPr lang="en-US" sz="2400" b="1" dirty="0"/>
              <a:t>Speech recognition software </a:t>
            </a:r>
            <a:r>
              <a:rPr lang="en-US" sz="2400" dirty="0"/>
              <a:t>are programs that allow voice input, also called voice recognition.</a:t>
            </a:r>
          </a:p>
          <a:p>
            <a:pPr lvl="1"/>
            <a:r>
              <a:rPr lang="en-US" sz="2600" dirty="0"/>
              <a:t>Researching Information Online</a:t>
            </a:r>
          </a:p>
          <a:p>
            <a:pPr lvl="1"/>
            <a:r>
              <a:rPr lang="en-US" sz="2600" dirty="0"/>
              <a:t>Writing the Report</a:t>
            </a:r>
          </a:p>
          <a:p>
            <a:pPr lvl="2"/>
            <a:r>
              <a:rPr lang="en-US" sz="2400" b="1" dirty="0"/>
              <a:t>Passive voice</a:t>
            </a:r>
            <a:r>
              <a:rPr lang="en-US" sz="2400" dirty="0"/>
              <a:t> is a style of writing in which the subject is acted upon rather than performing the action.</a:t>
            </a:r>
          </a:p>
          <a:p>
            <a:pPr lvl="1"/>
            <a:r>
              <a:rPr lang="en-US" sz="2600" dirty="0"/>
              <a:t>Distributing or Posting Reports</a:t>
            </a:r>
          </a:p>
        </p:txBody>
      </p:sp>
    </p:spTree>
    <p:extLst>
      <p:ext uri="{BB962C8B-B14F-4D97-AF65-F5344CB8AC3E}">
        <p14:creationId xmlns:p14="http://schemas.microsoft.com/office/powerpoint/2010/main" val="237530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B26D-43B1-406B-8BAE-E5EB67E8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Report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932A-2861-41B9-9918-A80EDD98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Business Reports</a:t>
            </a:r>
          </a:p>
          <a:p>
            <a:pPr lvl="1"/>
            <a:r>
              <a:rPr lang="en-US" dirty="0"/>
              <a:t>Report Pagination</a:t>
            </a:r>
          </a:p>
          <a:p>
            <a:pPr lvl="2"/>
            <a:r>
              <a:rPr lang="en-US" b="1" dirty="0"/>
              <a:t>Pagination</a:t>
            </a:r>
            <a:r>
              <a:rPr lang="en-US" dirty="0"/>
              <a:t> is the process of dividing a document into individual pages for printing.</a:t>
            </a:r>
          </a:p>
          <a:p>
            <a:pPr lvl="1"/>
            <a:r>
              <a:rPr lang="en-US" dirty="0"/>
              <a:t>Report Headings</a:t>
            </a:r>
          </a:p>
          <a:p>
            <a:pPr lvl="1"/>
            <a:r>
              <a:rPr lang="en-US" dirty="0"/>
              <a:t>Report Documentation</a:t>
            </a:r>
          </a:p>
          <a:p>
            <a:pPr lvl="2"/>
            <a:r>
              <a:rPr lang="en-US" b="1" dirty="0"/>
              <a:t>Documentation </a:t>
            </a:r>
            <a:r>
              <a:rPr lang="en-US" dirty="0"/>
              <a:t>refers to information about the sources of data used in a report.</a:t>
            </a:r>
          </a:p>
          <a:p>
            <a:r>
              <a:rPr lang="en-US" dirty="0"/>
              <a:t>Memo Reports</a:t>
            </a:r>
          </a:p>
        </p:txBody>
      </p:sp>
    </p:spTree>
    <p:extLst>
      <p:ext uri="{BB962C8B-B14F-4D97-AF65-F5344CB8AC3E}">
        <p14:creationId xmlns:p14="http://schemas.microsoft.com/office/powerpoint/2010/main" val="248662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7B4B-52FF-48B7-8563-2775294A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3878-EE33-47A3-A711-41BF1B22A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  <a:p>
            <a:pPr lvl="1"/>
            <a:r>
              <a:rPr lang="en-US" b="1" dirty="0"/>
              <a:t>Table</a:t>
            </a:r>
            <a:r>
              <a:rPr lang="en-US" dirty="0"/>
              <a:t> is data arranged in a format of rows and columns.</a:t>
            </a:r>
          </a:p>
          <a:p>
            <a:r>
              <a:rPr lang="en-US" dirty="0"/>
              <a:t>Graphs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graph</a:t>
            </a:r>
            <a:r>
              <a:rPr lang="en-US" dirty="0"/>
              <a:t> is a picture that represents data.</a:t>
            </a:r>
          </a:p>
        </p:txBody>
      </p:sp>
    </p:spTree>
    <p:extLst>
      <p:ext uri="{BB962C8B-B14F-4D97-AF65-F5344CB8AC3E}">
        <p14:creationId xmlns:p14="http://schemas.microsoft.com/office/powerpoint/2010/main" val="384743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4-1</a:t>
            </a:r>
            <a:r>
              <a:rPr lang="en-US" dirty="0"/>
              <a:t> Reading and Writing at Work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4-2</a:t>
            </a:r>
            <a:r>
              <a:rPr lang="en-US" dirty="0"/>
              <a:t> Business Correspondence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4-3</a:t>
            </a:r>
            <a:r>
              <a:rPr lang="en-US" dirty="0"/>
              <a:t> Business Reports and 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4-1 Reading and Writing at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430338" lvl="1" indent="-968375"/>
            <a:r>
              <a:rPr lang="en-US" sz="3200" dirty="0">
                <a:solidFill>
                  <a:srgbClr val="B6431F"/>
                </a:solidFill>
              </a:rPr>
              <a:t>4-1a </a:t>
            </a:r>
            <a:r>
              <a:rPr lang="en-US" dirty="0"/>
              <a:t>Identify ways reading and writing are used at work.</a:t>
            </a:r>
            <a:endParaRPr lang="en-US" sz="3200" dirty="0"/>
          </a:p>
          <a:p>
            <a:pPr marL="1430338" lvl="1" indent="-968375"/>
            <a:r>
              <a:rPr lang="en-US" sz="3200" dirty="0">
                <a:solidFill>
                  <a:srgbClr val="B6431F"/>
                </a:solidFill>
              </a:rPr>
              <a:t>4-1b</a:t>
            </a:r>
            <a:r>
              <a:rPr lang="en-US" dirty="0"/>
              <a:t> Describe and apply ways to improve reading skills.</a:t>
            </a:r>
            <a:endParaRPr lang="en-US" sz="3200" dirty="0"/>
          </a:p>
          <a:p>
            <a:pPr marL="1430338" lvl="1" indent="-968375"/>
            <a:r>
              <a:rPr lang="en-US" sz="3200" dirty="0">
                <a:solidFill>
                  <a:srgbClr val="B6431F"/>
                </a:solidFill>
              </a:rPr>
              <a:t>4-1c </a:t>
            </a:r>
            <a:r>
              <a:rPr lang="en-US" dirty="0"/>
              <a:t>Describe and apply ways to improve writing skills.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0DE-25B4-4A2C-9267-FC78148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044B-DC46-41C8-9583-B006541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wizard</a:t>
            </a:r>
          </a:p>
          <a:p>
            <a:r>
              <a:rPr lang="en-US" dirty="0"/>
              <a:t>bookmark</a:t>
            </a:r>
          </a:p>
          <a:p>
            <a:r>
              <a:rPr lang="en-US" dirty="0"/>
              <a:t>editor</a:t>
            </a:r>
          </a:p>
          <a:p>
            <a:r>
              <a:rPr lang="en-US" dirty="0"/>
              <a:t>draft</a:t>
            </a:r>
          </a:p>
          <a:p>
            <a:r>
              <a:rPr lang="en-US" dirty="0"/>
              <a:t>comprehension</a:t>
            </a:r>
          </a:p>
          <a:p>
            <a:r>
              <a:rPr lang="en-US" dirty="0"/>
              <a:t>vocabulary</a:t>
            </a:r>
          </a:p>
          <a:p>
            <a:r>
              <a:rPr lang="en-US" dirty="0"/>
              <a:t>context</a:t>
            </a:r>
          </a:p>
          <a:p>
            <a:r>
              <a:rPr lang="en-US" dirty="0"/>
              <a:t>concise</a:t>
            </a:r>
          </a:p>
          <a:p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1988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Communication at 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Reading at Work</a:t>
            </a:r>
          </a:p>
          <a:p>
            <a:pPr lvl="1"/>
            <a:r>
              <a:rPr lang="en-US" sz="2600" dirty="0"/>
              <a:t>Understanding Instructions</a:t>
            </a:r>
          </a:p>
          <a:p>
            <a:pPr lvl="2"/>
            <a:r>
              <a:rPr lang="en-US" sz="2400" dirty="0"/>
              <a:t>A </a:t>
            </a:r>
            <a:r>
              <a:rPr lang="en-US" sz="2400" b="1" dirty="0"/>
              <a:t>wizard</a:t>
            </a:r>
            <a:r>
              <a:rPr lang="en-US" sz="2400" dirty="0"/>
              <a:t> is a software feature that gives the user dialog boxes with instructions for completing a task.</a:t>
            </a:r>
          </a:p>
          <a:p>
            <a:pPr lvl="1"/>
            <a:r>
              <a:rPr lang="en-US" sz="2600" dirty="0"/>
              <a:t>Responding to Inquiries</a:t>
            </a:r>
          </a:p>
          <a:p>
            <a:pPr lvl="1"/>
            <a:r>
              <a:rPr lang="en-US" sz="2600" dirty="0"/>
              <a:t>Using Written References/Databases</a:t>
            </a:r>
          </a:p>
          <a:p>
            <a:pPr lvl="2"/>
            <a:r>
              <a:rPr lang="en-US" sz="2400" dirty="0"/>
              <a:t>A </a:t>
            </a:r>
            <a:r>
              <a:rPr lang="en-US" sz="2400" b="1" dirty="0"/>
              <a:t>bookmark</a:t>
            </a:r>
            <a:r>
              <a:rPr lang="en-US" sz="2400" dirty="0"/>
              <a:t> is a link to a website stored for quick access.</a:t>
            </a:r>
          </a:p>
          <a:p>
            <a:r>
              <a:rPr lang="en-US" sz="2800" dirty="0"/>
              <a:t>Writing at Work</a:t>
            </a:r>
          </a:p>
          <a:p>
            <a:pPr lvl="1"/>
            <a:r>
              <a:rPr lang="en-US" sz="2600" dirty="0"/>
              <a:t>Reviewing the Writing of Others</a:t>
            </a:r>
          </a:p>
          <a:p>
            <a:pPr lvl="2"/>
            <a:r>
              <a:rPr lang="en-US" sz="2400" dirty="0"/>
              <a:t>An </a:t>
            </a:r>
            <a:r>
              <a:rPr lang="en-US" sz="2400" b="1" dirty="0"/>
              <a:t>editor</a:t>
            </a:r>
            <a:r>
              <a:rPr lang="en-US" sz="2400" dirty="0"/>
              <a:t> is a person who reviews written messages to suggest changes in wording, organization, and content.</a:t>
            </a:r>
          </a:p>
          <a:p>
            <a:pPr lvl="1"/>
            <a:r>
              <a:rPr lang="en-US" sz="2600" dirty="0"/>
              <a:t>Composing Messages</a:t>
            </a:r>
          </a:p>
        </p:txBody>
      </p:sp>
    </p:spTree>
    <p:extLst>
      <p:ext uri="{BB962C8B-B14F-4D97-AF65-F5344CB8AC3E}">
        <p14:creationId xmlns:p14="http://schemas.microsoft.com/office/powerpoint/2010/main" val="207782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99C-58EF-4E3F-96CB-41EC4A07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Reading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016E-136F-4BE3-BC9A-046F1C9EF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Comprehension and Vocabulary</a:t>
            </a:r>
          </a:p>
          <a:p>
            <a:pPr lvl="1"/>
            <a:r>
              <a:rPr lang="en-US" b="1" dirty="0"/>
              <a:t>Comprehension</a:t>
            </a:r>
            <a:r>
              <a:rPr lang="en-US" dirty="0"/>
              <a:t> is the ability to understand what you have read, seen, or heard.</a:t>
            </a:r>
          </a:p>
          <a:p>
            <a:pPr lvl="1"/>
            <a:r>
              <a:rPr lang="en-US" b="1" dirty="0"/>
              <a:t>Vocabulary </a:t>
            </a:r>
            <a:r>
              <a:rPr lang="en-US" dirty="0"/>
              <a:t>consists of words you know and understand how to use.</a:t>
            </a:r>
          </a:p>
          <a:p>
            <a:pPr lvl="1"/>
            <a:r>
              <a:rPr lang="en-US" b="1" dirty="0"/>
              <a:t>Context</a:t>
            </a:r>
            <a:r>
              <a:rPr lang="en-US" dirty="0"/>
              <a:t> refers to the parts of a sentence or paragraph around a word that can help you determine its meaning.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Reading as a Single Process</a:t>
            </a:r>
          </a:p>
        </p:txBody>
      </p:sp>
    </p:spTree>
    <p:extLst>
      <p:ext uri="{BB962C8B-B14F-4D97-AF65-F5344CB8AC3E}">
        <p14:creationId xmlns:p14="http://schemas.microsoft.com/office/powerpoint/2010/main" val="92377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27D7-15DF-4D3D-B2B1-35E229D2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Writing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1AC9-40E4-4284-8A91-1C02D41D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Effective Writing</a:t>
            </a:r>
          </a:p>
          <a:p>
            <a:pPr lvl="1"/>
            <a:r>
              <a:rPr lang="en-US" b="1" dirty="0"/>
              <a:t>Concise</a:t>
            </a:r>
            <a:r>
              <a:rPr lang="en-US" dirty="0"/>
              <a:t> refers to being brief while including all needed information.</a:t>
            </a:r>
          </a:p>
          <a:p>
            <a:r>
              <a:rPr lang="en-US" dirty="0"/>
              <a:t>Management of Writing Tasks</a:t>
            </a:r>
          </a:p>
          <a:p>
            <a:pPr lvl="1"/>
            <a:r>
              <a:rPr lang="en-US" dirty="0"/>
              <a:t>Managing the Task of Writing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audience</a:t>
            </a:r>
            <a:r>
              <a:rPr lang="en-US" dirty="0"/>
              <a:t> is the recipient(s) for whom the message is intended.</a:t>
            </a:r>
          </a:p>
          <a:p>
            <a:pPr lvl="1"/>
            <a:r>
              <a:rPr lang="en-US" dirty="0"/>
              <a:t>Managing the Schedule for Writing Tasks</a:t>
            </a:r>
          </a:p>
        </p:txBody>
      </p:sp>
    </p:spTree>
    <p:extLst>
      <p:ext uri="{BB962C8B-B14F-4D97-AF65-F5344CB8AC3E}">
        <p14:creationId xmlns:p14="http://schemas.microsoft.com/office/powerpoint/2010/main" val="8491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A3BB-7971-4A5F-A7DC-0CB39FCD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4-2 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8C71-A8D0-4111-AFA6-1B72A5C7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4-2a </a:t>
            </a:r>
            <a:r>
              <a:rPr lang="en-US" dirty="0"/>
              <a:t>Describe and apply steps for preparing effective business documents.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4-2b </a:t>
            </a:r>
            <a:r>
              <a:rPr lang="en-US" dirty="0"/>
              <a:t>Describe and create effective business correspondence.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4-2c </a:t>
            </a:r>
            <a:r>
              <a:rPr lang="en-US" dirty="0"/>
              <a:t>Apply guidelines for preparing documents using desktop publishing.</a:t>
            </a:r>
          </a:p>
        </p:txBody>
      </p:sp>
    </p:spTree>
    <p:extLst>
      <p:ext uri="{BB962C8B-B14F-4D97-AF65-F5344CB8AC3E}">
        <p14:creationId xmlns:p14="http://schemas.microsoft.com/office/powerpoint/2010/main" val="33544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B135-1B6C-4C50-85DC-DE91BE7F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4601-0687-49CA-846F-E650E89A5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  <a:p>
            <a:r>
              <a:rPr lang="en-US" dirty="0"/>
              <a:t>direct approach</a:t>
            </a:r>
          </a:p>
          <a:p>
            <a:r>
              <a:rPr lang="en-US" dirty="0"/>
              <a:t>indirect approach</a:t>
            </a:r>
          </a:p>
          <a:p>
            <a:r>
              <a:rPr lang="en-US" dirty="0"/>
              <a:t>revising</a:t>
            </a:r>
          </a:p>
          <a:p>
            <a:r>
              <a:rPr lang="en-US" dirty="0"/>
              <a:t>proofreading</a:t>
            </a:r>
          </a:p>
          <a:p>
            <a:r>
              <a:rPr lang="en-US" dirty="0"/>
              <a:t>protocol</a:t>
            </a:r>
          </a:p>
          <a:p>
            <a:r>
              <a:rPr lang="en-US" dirty="0"/>
              <a:t>spam</a:t>
            </a:r>
          </a:p>
          <a:p>
            <a:r>
              <a:rPr lang="en-US" dirty="0"/>
              <a:t>font</a:t>
            </a:r>
          </a:p>
          <a:p>
            <a:r>
              <a:rPr lang="en-US" dirty="0"/>
              <a:t>resolution</a:t>
            </a:r>
          </a:p>
          <a:p>
            <a:r>
              <a:rPr lang="en-US" dirty="0"/>
              <a:t>white space</a:t>
            </a:r>
          </a:p>
        </p:txBody>
      </p:sp>
    </p:spTree>
    <p:extLst>
      <p:ext uri="{BB962C8B-B14F-4D97-AF65-F5344CB8AC3E}">
        <p14:creationId xmlns:p14="http://schemas.microsoft.com/office/powerpoint/2010/main" val="46381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696</Words>
  <Application>Microsoft Office PowerPoint</Application>
  <PresentationFormat>On-screen Show (4:3)</PresentationFormat>
  <Paragraphs>136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Written Communication</vt:lpstr>
      <vt:lpstr>4-1 Reading and Writing at Work </vt:lpstr>
      <vt:lpstr>Key Terms</vt:lpstr>
      <vt:lpstr>Written Communication at Work</vt:lpstr>
      <vt:lpstr>Improving Reading Skills</vt:lpstr>
      <vt:lpstr>Improving Writing Skills</vt:lpstr>
      <vt:lpstr>4-2 Business Correspondence</vt:lpstr>
      <vt:lpstr>Key Terms</vt:lpstr>
      <vt:lpstr>Preparing Effective Documents</vt:lpstr>
      <vt:lpstr>Preparing Effective Documents (continued)</vt:lpstr>
      <vt:lpstr>Preparing Business Correspondence</vt:lpstr>
      <vt:lpstr>Desktop Publishing</vt:lpstr>
      <vt:lpstr>4-3 Business Reports and Related Documents</vt:lpstr>
      <vt:lpstr>Key Terms</vt:lpstr>
      <vt:lpstr>Types of Business Reports</vt:lpstr>
      <vt:lpstr>Business Report Formats</vt:lpstr>
      <vt:lpstr>Visual 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190</cp:revision>
  <dcterms:created xsi:type="dcterms:W3CDTF">2015-05-05T09:30:46Z</dcterms:created>
  <dcterms:modified xsi:type="dcterms:W3CDTF">2018-02-22T15:42:38Z</dcterms:modified>
</cp:coreProperties>
</file>